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media/image1.jpeg" ContentType="image/jpeg"/>
  <Override PartName="/ppt/media/image2.jpeg" ContentType="image/jpeg"/>
  <Override PartName="/ppt/media/image3.wmf" ContentType="image/x-wmf"/>
  <Override PartName="/ppt/media/image4.jpeg" ContentType="image/jpe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08ABC-924E-4CFA-88A2-BC4339113C8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10ABF686-F04D-461E-AA36-B6B7346A0C50}">
      <dgm:prSet phldrT="[Text]"/>
      <dgm:spPr/>
      <dgm:t>
        <a:bodyPr/>
        <a:lstStyle/>
        <a:p>
          <a:r>
            <a:rPr lang="hr-HR" dirty="0" smtClean="0"/>
            <a:t>Koji mora biti:</a:t>
          </a:r>
          <a:endParaRPr lang="hr-HR" dirty="0"/>
        </a:p>
      </dgm:t>
    </dgm:pt>
    <dgm:pt modelId="{ACD4B6C3-09B8-4EB4-855B-213667F8D10C}" type="parTrans" cxnId="{EA3747DF-0628-48BA-BD6B-23F0F868748C}">
      <dgm:prSet/>
      <dgm:spPr/>
      <dgm:t>
        <a:bodyPr/>
        <a:lstStyle/>
        <a:p>
          <a:endParaRPr lang="hr-HR"/>
        </a:p>
      </dgm:t>
    </dgm:pt>
    <dgm:pt modelId="{A517254C-5BCD-4743-8A37-D4F1F432A8EF}" type="sibTrans" cxnId="{EA3747DF-0628-48BA-BD6B-23F0F868748C}">
      <dgm:prSet/>
      <dgm:spPr/>
      <dgm:t>
        <a:bodyPr/>
        <a:lstStyle/>
        <a:p>
          <a:endParaRPr lang="hr-HR"/>
        </a:p>
      </dgm:t>
    </dgm:pt>
    <dgm:pt modelId="{FA20ECBA-7824-4FA0-8148-02BC444245CD}">
      <dgm:prSet phldrT="[Text]"/>
      <dgm:spPr/>
      <dgm:t>
        <a:bodyPr/>
        <a:lstStyle/>
        <a:p>
          <a:r>
            <a:rPr lang="hr-HR" dirty="0" smtClean="0"/>
            <a:t>specifičan</a:t>
          </a:r>
          <a:endParaRPr lang="hr-HR" dirty="0"/>
        </a:p>
      </dgm:t>
    </dgm:pt>
    <dgm:pt modelId="{C843B56A-CCE5-48F3-B788-ACC2B752FFFD}" type="parTrans" cxnId="{2725D11E-714B-4945-AD5C-7E1D456A73EC}">
      <dgm:prSet/>
      <dgm:spPr/>
      <dgm:t>
        <a:bodyPr/>
        <a:lstStyle/>
        <a:p>
          <a:endParaRPr lang="hr-HR"/>
        </a:p>
      </dgm:t>
    </dgm:pt>
    <dgm:pt modelId="{9FFC0181-6F2A-4885-8245-EE2B5FDBCC0B}" type="sibTrans" cxnId="{2725D11E-714B-4945-AD5C-7E1D456A73EC}">
      <dgm:prSet/>
      <dgm:spPr/>
      <dgm:t>
        <a:bodyPr/>
        <a:lstStyle/>
        <a:p>
          <a:endParaRPr lang="hr-HR"/>
        </a:p>
      </dgm:t>
    </dgm:pt>
    <dgm:pt modelId="{2C61F3EB-4EB4-490B-961D-F3D257160CEF}">
      <dgm:prSet phldrT="[Text]"/>
      <dgm:spPr/>
      <dgm:t>
        <a:bodyPr/>
        <a:lstStyle/>
        <a:p>
          <a:r>
            <a:rPr lang="hr-HR" dirty="0" smtClean="0"/>
            <a:t>mjerljiv</a:t>
          </a:r>
          <a:endParaRPr lang="hr-HR" dirty="0"/>
        </a:p>
      </dgm:t>
    </dgm:pt>
    <dgm:pt modelId="{651D5719-3C70-482F-88B0-AA1A66710AD6}" type="parTrans" cxnId="{4276A426-2036-4712-94EF-FE40F84DEA32}">
      <dgm:prSet/>
      <dgm:spPr/>
      <dgm:t>
        <a:bodyPr/>
        <a:lstStyle/>
        <a:p>
          <a:endParaRPr lang="hr-HR"/>
        </a:p>
      </dgm:t>
    </dgm:pt>
    <dgm:pt modelId="{90B99F97-8F0A-4E47-A2FC-5275AADA3EEA}" type="sibTrans" cxnId="{4276A426-2036-4712-94EF-FE40F84DEA32}">
      <dgm:prSet/>
      <dgm:spPr/>
      <dgm:t>
        <a:bodyPr/>
        <a:lstStyle/>
        <a:p>
          <a:endParaRPr lang="hr-HR"/>
        </a:p>
      </dgm:t>
    </dgm:pt>
    <dgm:pt modelId="{9CB5684D-7DF7-4132-ADC5-A2BCFAE8FA69}">
      <dgm:prSet phldrT="[Text]"/>
      <dgm:spPr/>
      <dgm:t>
        <a:bodyPr/>
        <a:lstStyle/>
        <a:p>
          <a:r>
            <a:rPr lang="hr-HR" dirty="0" smtClean="0"/>
            <a:t>izazovan</a:t>
          </a:r>
          <a:endParaRPr lang="hr-HR" dirty="0"/>
        </a:p>
      </dgm:t>
    </dgm:pt>
    <dgm:pt modelId="{B1B29C68-9C16-4CA6-B3AA-36290E2D72CA}" type="parTrans" cxnId="{6072414B-B029-4803-94FF-5B63F512397C}">
      <dgm:prSet/>
      <dgm:spPr/>
      <dgm:t>
        <a:bodyPr/>
        <a:lstStyle/>
        <a:p>
          <a:endParaRPr lang="hr-HR"/>
        </a:p>
      </dgm:t>
    </dgm:pt>
    <dgm:pt modelId="{31649908-C5EB-40F7-9570-F72BABDA0690}" type="sibTrans" cxnId="{6072414B-B029-4803-94FF-5B63F512397C}">
      <dgm:prSet/>
      <dgm:spPr/>
      <dgm:t>
        <a:bodyPr/>
        <a:lstStyle/>
        <a:p>
          <a:endParaRPr lang="hr-HR"/>
        </a:p>
      </dgm:t>
    </dgm:pt>
    <dgm:pt modelId="{A575A9DB-BEF2-443F-B3AF-2CE6127E9CA4}">
      <dgm:prSet phldrT="[Text]"/>
      <dgm:spPr/>
      <dgm:t>
        <a:bodyPr/>
        <a:lstStyle/>
        <a:p>
          <a:r>
            <a:rPr lang="hr-HR" dirty="0" smtClean="0"/>
            <a:t>ostvariv</a:t>
          </a:r>
          <a:endParaRPr lang="hr-HR" dirty="0"/>
        </a:p>
      </dgm:t>
    </dgm:pt>
    <dgm:pt modelId="{4B7B52F9-CC24-4672-B308-B1E6269D55B4}" type="parTrans" cxnId="{A74F6198-669F-4EC3-92EE-744D9074DB9E}">
      <dgm:prSet/>
      <dgm:spPr/>
      <dgm:t>
        <a:bodyPr/>
        <a:lstStyle/>
        <a:p>
          <a:endParaRPr lang="hr-HR"/>
        </a:p>
      </dgm:t>
    </dgm:pt>
    <dgm:pt modelId="{96A65C18-A674-4E0F-A529-D2267F31D891}" type="sibTrans" cxnId="{A74F6198-669F-4EC3-92EE-744D9074DB9E}">
      <dgm:prSet/>
      <dgm:spPr/>
      <dgm:t>
        <a:bodyPr/>
        <a:lstStyle/>
        <a:p>
          <a:endParaRPr lang="hr-HR"/>
        </a:p>
      </dgm:t>
    </dgm:pt>
    <dgm:pt modelId="{885721A8-D079-483F-9F6D-AFF95ECDD34A}">
      <dgm:prSet phldrT="[Text]"/>
      <dgm:spPr/>
      <dgm:t>
        <a:bodyPr/>
        <a:lstStyle/>
        <a:p>
          <a:r>
            <a:rPr lang="hr-HR" dirty="0" smtClean="0"/>
            <a:t>prihvaćen</a:t>
          </a:r>
          <a:endParaRPr lang="hr-HR" dirty="0"/>
        </a:p>
      </dgm:t>
    </dgm:pt>
    <dgm:pt modelId="{2B23775E-FD1D-4630-BAA4-FE9F02EB9057}" type="parTrans" cxnId="{E1B3CF5F-CC89-4D03-9866-34C18CDCFF3E}">
      <dgm:prSet/>
      <dgm:spPr/>
      <dgm:t>
        <a:bodyPr/>
        <a:lstStyle/>
        <a:p>
          <a:endParaRPr lang="hr-HR"/>
        </a:p>
      </dgm:t>
    </dgm:pt>
    <dgm:pt modelId="{8C6DD158-AD0C-4474-84E6-3ADB7638CFFA}" type="sibTrans" cxnId="{E1B3CF5F-CC89-4D03-9866-34C18CDCFF3E}">
      <dgm:prSet/>
      <dgm:spPr/>
      <dgm:t>
        <a:bodyPr/>
        <a:lstStyle/>
        <a:p>
          <a:endParaRPr lang="hr-HR"/>
        </a:p>
      </dgm:t>
    </dgm:pt>
    <dgm:pt modelId="{60F08DD3-9DB8-4601-A1A6-0666857889C9}">
      <dgm:prSet phldrT="[Text]"/>
      <dgm:spPr/>
      <dgm:t>
        <a:bodyPr/>
        <a:lstStyle/>
        <a:p>
          <a:endParaRPr lang="hr-HR" dirty="0"/>
        </a:p>
      </dgm:t>
    </dgm:pt>
    <dgm:pt modelId="{64D76F1F-A296-4A63-A2D0-081EC829BACC}" type="parTrans" cxnId="{22098098-4BDE-48D8-81DD-E7C9D22CC480}">
      <dgm:prSet/>
      <dgm:spPr/>
      <dgm:t>
        <a:bodyPr/>
        <a:lstStyle/>
        <a:p>
          <a:endParaRPr lang="hr-HR"/>
        </a:p>
      </dgm:t>
    </dgm:pt>
    <dgm:pt modelId="{47929127-7F0D-4942-B42D-3B13AA90413E}" type="sibTrans" cxnId="{22098098-4BDE-48D8-81DD-E7C9D22CC480}">
      <dgm:prSet/>
      <dgm:spPr/>
      <dgm:t>
        <a:bodyPr/>
        <a:lstStyle/>
        <a:p>
          <a:endParaRPr lang="hr-HR"/>
        </a:p>
      </dgm:t>
    </dgm:pt>
    <dgm:pt modelId="{5CC4E1D8-D549-4A94-9291-479024D5489B}" type="pres">
      <dgm:prSet presAssocID="{EE508ABC-924E-4CFA-88A2-BC4339113C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AC17F8-B7F1-44E8-BD5E-10099254C2DF}" type="pres">
      <dgm:prSet presAssocID="{10ABF686-F04D-461E-AA36-B6B7346A0C50}" presName="parentText" presStyleLbl="node1" presStyleIdx="0" presStyleCnt="1" custLinFactNeighborY="464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07BA6B-6921-4931-A1C5-FE2F6ECC9310}" type="pres">
      <dgm:prSet presAssocID="{10ABF686-F04D-461E-AA36-B6B7346A0C5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5F82CF-7F6D-4F18-9AB8-7BC5E6D8476F}" type="presOf" srcId="{885721A8-D079-483F-9F6D-AFF95ECDD34A}" destId="{CC07BA6B-6921-4931-A1C5-FE2F6ECC9310}" srcOrd="0" destOrd="5" presId="urn:microsoft.com/office/officeart/2005/8/layout/vList2"/>
    <dgm:cxn modelId="{22098098-4BDE-48D8-81DD-E7C9D22CC480}" srcId="{10ABF686-F04D-461E-AA36-B6B7346A0C50}" destId="{60F08DD3-9DB8-4601-A1A6-0666857889C9}" srcOrd="0" destOrd="0" parTransId="{64D76F1F-A296-4A63-A2D0-081EC829BACC}" sibTransId="{47929127-7F0D-4942-B42D-3B13AA90413E}"/>
    <dgm:cxn modelId="{BA143769-DF6C-46D4-8D77-B1FE071AAC50}" type="presOf" srcId="{EE508ABC-924E-4CFA-88A2-BC4339113C8B}" destId="{5CC4E1D8-D549-4A94-9291-479024D5489B}" srcOrd="0" destOrd="0" presId="urn:microsoft.com/office/officeart/2005/8/layout/vList2"/>
    <dgm:cxn modelId="{2725D11E-714B-4945-AD5C-7E1D456A73EC}" srcId="{10ABF686-F04D-461E-AA36-B6B7346A0C50}" destId="{FA20ECBA-7824-4FA0-8148-02BC444245CD}" srcOrd="1" destOrd="0" parTransId="{C843B56A-CCE5-48F3-B788-ACC2B752FFFD}" sibTransId="{9FFC0181-6F2A-4885-8245-EE2B5FDBCC0B}"/>
    <dgm:cxn modelId="{A74F6198-669F-4EC3-92EE-744D9074DB9E}" srcId="{10ABF686-F04D-461E-AA36-B6B7346A0C50}" destId="{A575A9DB-BEF2-443F-B3AF-2CE6127E9CA4}" srcOrd="4" destOrd="0" parTransId="{4B7B52F9-CC24-4672-B308-B1E6269D55B4}" sibTransId="{96A65C18-A674-4E0F-A529-D2267F31D891}"/>
    <dgm:cxn modelId="{E1B3CF5F-CC89-4D03-9866-34C18CDCFF3E}" srcId="{10ABF686-F04D-461E-AA36-B6B7346A0C50}" destId="{885721A8-D079-483F-9F6D-AFF95ECDD34A}" srcOrd="5" destOrd="0" parTransId="{2B23775E-FD1D-4630-BAA4-FE9F02EB9057}" sibTransId="{8C6DD158-AD0C-4474-84E6-3ADB7638CFFA}"/>
    <dgm:cxn modelId="{EA3747DF-0628-48BA-BD6B-23F0F868748C}" srcId="{EE508ABC-924E-4CFA-88A2-BC4339113C8B}" destId="{10ABF686-F04D-461E-AA36-B6B7346A0C50}" srcOrd="0" destOrd="0" parTransId="{ACD4B6C3-09B8-4EB4-855B-213667F8D10C}" sibTransId="{A517254C-5BCD-4743-8A37-D4F1F432A8EF}"/>
    <dgm:cxn modelId="{6072414B-B029-4803-94FF-5B63F512397C}" srcId="{10ABF686-F04D-461E-AA36-B6B7346A0C50}" destId="{9CB5684D-7DF7-4132-ADC5-A2BCFAE8FA69}" srcOrd="3" destOrd="0" parTransId="{B1B29C68-9C16-4CA6-B3AA-36290E2D72CA}" sibTransId="{31649908-C5EB-40F7-9570-F72BABDA0690}"/>
    <dgm:cxn modelId="{7B2CF195-6B34-4151-B217-6A817ECCB3D0}" type="presOf" srcId="{10ABF686-F04D-461E-AA36-B6B7346A0C50}" destId="{0AAC17F8-B7F1-44E8-BD5E-10099254C2DF}" srcOrd="0" destOrd="0" presId="urn:microsoft.com/office/officeart/2005/8/layout/vList2"/>
    <dgm:cxn modelId="{DB4D7B77-94B8-436C-9901-02197CD1572F}" type="presOf" srcId="{2C61F3EB-4EB4-490B-961D-F3D257160CEF}" destId="{CC07BA6B-6921-4931-A1C5-FE2F6ECC9310}" srcOrd="0" destOrd="2" presId="urn:microsoft.com/office/officeart/2005/8/layout/vList2"/>
    <dgm:cxn modelId="{0A632C36-A189-40A7-A9A9-5C588F3994D5}" type="presOf" srcId="{9CB5684D-7DF7-4132-ADC5-A2BCFAE8FA69}" destId="{CC07BA6B-6921-4931-A1C5-FE2F6ECC9310}" srcOrd="0" destOrd="3" presId="urn:microsoft.com/office/officeart/2005/8/layout/vList2"/>
    <dgm:cxn modelId="{1085AC8F-C7DD-4812-8E02-3711E731D27C}" type="presOf" srcId="{FA20ECBA-7824-4FA0-8148-02BC444245CD}" destId="{CC07BA6B-6921-4931-A1C5-FE2F6ECC9310}" srcOrd="0" destOrd="1" presId="urn:microsoft.com/office/officeart/2005/8/layout/vList2"/>
    <dgm:cxn modelId="{C3681D21-5F79-4612-BEE1-88818BE232C1}" type="presOf" srcId="{A575A9DB-BEF2-443F-B3AF-2CE6127E9CA4}" destId="{CC07BA6B-6921-4931-A1C5-FE2F6ECC9310}" srcOrd="0" destOrd="4" presId="urn:microsoft.com/office/officeart/2005/8/layout/vList2"/>
    <dgm:cxn modelId="{83516999-45E5-44A1-B21D-BF5D2419CA9C}" type="presOf" srcId="{60F08DD3-9DB8-4601-A1A6-0666857889C9}" destId="{CC07BA6B-6921-4931-A1C5-FE2F6ECC9310}" srcOrd="0" destOrd="0" presId="urn:microsoft.com/office/officeart/2005/8/layout/vList2"/>
    <dgm:cxn modelId="{4276A426-2036-4712-94EF-FE40F84DEA32}" srcId="{10ABF686-F04D-461E-AA36-B6B7346A0C50}" destId="{2C61F3EB-4EB4-490B-961D-F3D257160CEF}" srcOrd="2" destOrd="0" parTransId="{651D5719-3C70-482F-88B0-AA1A66710AD6}" sibTransId="{90B99F97-8F0A-4E47-A2FC-5275AADA3EEA}"/>
    <dgm:cxn modelId="{71982B7A-7AB6-4CE3-8191-A12EFCAA3991}" type="presParOf" srcId="{5CC4E1D8-D549-4A94-9291-479024D5489B}" destId="{0AAC17F8-B7F1-44E8-BD5E-10099254C2DF}" srcOrd="0" destOrd="0" presId="urn:microsoft.com/office/officeart/2005/8/layout/vList2"/>
    <dgm:cxn modelId="{BBC24500-F0B7-4E1D-AD54-08A6E5E3C1C7}" type="presParOf" srcId="{5CC4E1D8-D549-4A94-9291-479024D5489B}" destId="{CC07BA6B-6921-4931-A1C5-FE2F6ECC93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4BBA2-716B-4D46-BAE4-E8D5DE4393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51CACDE-CC66-4078-B149-89AB1A4648E4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r-HR" dirty="0" smtClean="0"/>
            <a:t>Dobri odnosi</a:t>
          </a:r>
          <a:endParaRPr lang="hr-HR" dirty="0"/>
        </a:p>
      </dgm:t>
    </dgm:pt>
    <dgm:pt modelId="{B46C8423-4BA9-4DB5-AB04-3C99070998BA}" type="parTrans" cxnId="{D5D50D30-A3E9-4657-942A-D4F7893ECEA9}">
      <dgm:prSet/>
      <dgm:spPr/>
      <dgm:t>
        <a:bodyPr/>
        <a:lstStyle/>
        <a:p>
          <a:endParaRPr lang="hr-HR"/>
        </a:p>
      </dgm:t>
    </dgm:pt>
    <dgm:pt modelId="{B7107033-9FD1-43DE-8C7E-69AC3B05B23E}" type="sibTrans" cxnId="{D5D50D30-A3E9-4657-942A-D4F7893ECEA9}">
      <dgm:prSet/>
      <dgm:spPr/>
      <dgm:t>
        <a:bodyPr/>
        <a:lstStyle/>
        <a:p>
          <a:endParaRPr lang="hr-HR"/>
        </a:p>
      </dgm:t>
    </dgm:pt>
    <dgm:pt modelId="{8476E353-91E3-4244-A453-5C7D17A69502}">
      <dgm:prSet phldrT="[Text]"/>
      <dgm:spPr/>
      <dgm:t>
        <a:bodyPr/>
        <a:lstStyle/>
        <a:p>
          <a:endParaRPr lang="hr-HR" dirty="0"/>
        </a:p>
      </dgm:t>
    </dgm:pt>
    <dgm:pt modelId="{6712F7F5-5F14-48EE-9ADC-D3B1F91CBC8C}" type="parTrans" cxnId="{785275DC-53F0-4931-8381-1FF55BF92AF0}">
      <dgm:prSet/>
      <dgm:spPr/>
      <dgm:t>
        <a:bodyPr/>
        <a:lstStyle/>
        <a:p>
          <a:endParaRPr lang="hr-HR"/>
        </a:p>
      </dgm:t>
    </dgm:pt>
    <dgm:pt modelId="{DF632D94-1173-4E14-83A9-EC72C54B4F88}" type="sibTrans" cxnId="{785275DC-53F0-4931-8381-1FF55BF92AF0}">
      <dgm:prSet/>
      <dgm:spPr/>
      <dgm:t>
        <a:bodyPr/>
        <a:lstStyle/>
        <a:p>
          <a:endParaRPr lang="hr-HR"/>
        </a:p>
      </dgm:t>
    </dgm:pt>
    <dgm:pt modelId="{E44559E7-9946-452D-B59D-1FACDE50A9AE}">
      <dgm:prSet/>
      <dgm:spPr/>
      <dgm:t>
        <a:bodyPr/>
        <a:lstStyle/>
        <a:p>
          <a:r>
            <a:rPr lang="en-US" smtClean="0"/>
            <a:t>zajednička odgovornost</a:t>
          </a:r>
          <a:endParaRPr lang="en-US" dirty="0" smtClean="0"/>
        </a:p>
      </dgm:t>
    </dgm:pt>
    <dgm:pt modelId="{0E9485EC-06EC-49A5-9029-7516525D2823}" type="parTrans" cxnId="{A015ED2F-4A87-4EA6-A418-E0DA63044D32}">
      <dgm:prSet/>
      <dgm:spPr/>
      <dgm:t>
        <a:bodyPr/>
        <a:lstStyle/>
        <a:p>
          <a:endParaRPr lang="hr-HR"/>
        </a:p>
      </dgm:t>
    </dgm:pt>
    <dgm:pt modelId="{E1B3A73A-6883-4A21-A233-5730AEDB25C9}" type="sibTrans" cxnId="{A015ED2F-4A87-4EA6-A418-E0DA63044D32}">
      <dgm:prSet/>
      <dgm:spPr/>
      <dgm:t>
        <a:bodyPr/>
        <a:lstStyle/>
        <a:p>
          <a:endParaRPr lang="hr-HR"/>
        </a:p>
      </dgm:t>
    </dgm:pt>
    <dgm:pt modelId="{FA6F3D2B-911C-4778-87D2-CB51811D4D44}">
      <dgm:prSet/>
      <dgm:spPr/>
      <dgm:t>
        <a:bodyPr/>
        <a:lstStyle/>
        <a:p>
          <a:r>
            <a:rPr lang="en-US" smtClean="0"/>
            <a:t>dobra komunikacija</a:t>
          </a:r>
          <a:endParaRPr lang="en-US" dirty="0" smtClean="0"/>
        </a:p>
      </dgm:t>
    </dgm:pt>
    <dgm:pt modelId="{099D3F00-7837-4DE3-8956-858C71EA00AE}" type="parTrans" cxnId="{69205936-23F7-4434-B9EE-53589F0BD003}">
      <dgm:prSet/>
      <dgm:spPr/>
      <dgm:t>
        <a:bodyPr/>
        <a:lstStyle/>
        <a:p>
          <a:endParaRPr lang="hr-HR"/>
        </a:p>
      </dgm:t>
    </dgm:pt>
    <dgm:pt modelId="{8DBA0CAA-C8C7-4E89-881C-D463F0859D93}" type="sibTrans" cxnId="{69205936-23F7-4434-B9EE-53589F0BD003}">
      <dgm:prSet/>
      <dgm:spPr/>
      <dgm:t>
        <a:bodyPr/>
        <a:lstStyle/>
        <a:p>
          <a:endParaRPr lang="hr-HR"/>
        </a:p>
      </dgm:t>
    </dgm:pt>
    <dgm:pt modelId="{6C238BA7-5E0A-4217-8EB8-C5CA287CEF33}">
      <dgm:prSet/>
      <dgm:spPr/>
      <dgm:t>
        <a:bodyPr/>
        <a:lstStyle/>
        <a:p>
          <a:r>
            <a:rPr lang="en-US" smtClean="0"/>
            <a:t>jasno izražavanje potreba</a:t>
          </a:r>
          <a:endParaRPr lang="en-US" dirty="0" smtClean="0"/>
        </a:p>
      </dgm:t>
    </dgm:pt>
    <dgm:pt modelId="{BFD562D1-3FC1-4008-93D8-258A57CD1D97}" type="parTrans" cxnId="{B4098063-19E9-4898-9270-54C0ACC9E35F}">
      <dgm:prSet/>
      <dgm:spPr/>
      <dgm:t>
        <a:bodyPr/>
        <a:lstStyle/>
        <a:p>
          <a:endParaRPr lang="hr-HR"/>
        </a:p>
      </dgm:t>
    </dgm:pt>
    <dgm:pt modelId="{78C7B0FF-018A-4AC1-9768-E16479F128D5}" type="sibTrans" cxnId="{B4098063-19E9-4898-9270-54C0ACC9E35F}">
      <dgm:prSet/>
      <dgm:spPr/>
      <dgm:t>
        <a:bodyPr/>
        <a:lstStyle/>
        <a:p>
          <a:endParaRPr lang="hr-HR"/>
        </a:p>
      </dgm:t>
    </dgm:pt>
    <dgm:pt modelId="{55B3F8DB-E421-4F2F-86E6-191A3D3CE910}">
      <dgm:prSet/>
      <dgm:spPr/>
      <dgm:t>
        <a:bodyPr/>
        <a:lstStyle/>
        <a:p>
          <a:r>
            <a:rPr lang="en-US" smtClean="0"/>
            <a:t>jasna očekivanja</a:t>
          </a:r>
          <a:endParaRPr lang="en-US" dirty="0" smtClean="0"/>
        </a:p>
      </dgm:t>
    </dgm:pt>
    <dgm:pt modelId="{9974508D-B164-4071-8A15-F6EE7850D58E}" type="parTrans" cxnId="{A7084DE0-2847-4E55-83DB-CA303B440682}">
      <dgm:prSet/>
      <dgm:spPr/>
      <dgm:t>
        <a:bodyPr/>
        <a:lstStyle/>
        <a:p>
          <a:endParaRPr lang="hr-HR"/>
        </a:p>
      </dgm:t>
    </dgm:pt>
    <dgm:pt modelId="{B5094131-C11E-4DBC-B26A-53F83A1B1DC4}" type="sibTrans" cxnId="{A7084DE0-2847-4E55-83DB-CA303B440682}">
      <dgm:prSet/>
      <dgm:spPr/>
      <dgm:t>
        <a:bodyPr/>
        <a:lstStyle/>
        <a:p>
          <a:endParaRPr lang="hr-HR"/>
        </a:p>
      </dgm:t>
    </dgm:pt>
    <dgm:pt modelId="{3297DA49-F72E-4CA9-BA93-2AA416287C67}">
      <dgm:prSet/>
      <dgm:spPr/>
      <dgm:t>
        <a:bodyPr/>
        <a:lstStyle/>
        <a:p>
          <a:r>
            <a:rPr lang="en-US" dirty="0" err="1" smtClean="0"/>
            <a:t>jasna</a:t>
          </a:r>
          <a:r>
            <a:rPr lang="en-US" dirty="0" smtClean="0"/>
            <a:t> </a:t>
          </a:r>
          <a:r>
            <a:rPr lang="en-US" dirty="0" err="1" smtClean="0"/>
            <a:t>podjela</a:t>
          </a:r>
          <a:r>
            <a:rPr lang="en-US" dirty="0" smtClean="0"/>
            <a:t> </a:t>
          </a:r>
          <a:r>
            <a:rPr lang="en-US" dirty="0" err="1" smtClean="0"/>
            <a:t>uloga</a:t>
          </a:r>
          <a:endParaRPr lang="en-US" dirty="0" smtClean="0"/>
        </a:p>
      </dgm:t>
    </dgm:pt>
    <dgm:pt modelId="{E068337F-2091-407F-9C64-EE938D3FB260}" type="parTrans" cxnId="{A64C76B8-A8C6-4D38-BEFA-3D28A9FE96ED}">
      <dgm:prSet/>
      <dgm:spPr/>
      <dgm:t>
        <a:bodyPr/>
        <a:lstStyle/>
        <a:p>
          <a:endParaRPr lang="hr-HR"/>
        </a:p>
      </dgm:t>
    </dgm:pt>
    <dgm:pt modelId="{13BF87E3-B95F-47A1-A7EE-8FE4C4970650}" type="sibTrans" cxnId="{A64C76B8-A8C6-4D38-BEFA-3D28A9FE96ED}">
      <dgm:prSet/>
      <dgm:spPr/>
      <dgm:t>
        <a:bodyPr/>
        <a:lstStyle/>
        <a:p>
          <a:endParaRPr lang="hr-HR"/>
        </a:p>
      </dgm:t>
    </dgm:pt>
    <dgm:pt modelId="{48431C7C-1B93-48AC-85BB-C7E654F46981}">
      <dgm:prSet/>
      <dgm:spPr/>
      <dgm:t>
        <a:bodyPr/>
        <a:lstStyle/>
        <a:p>
          <a:r>
            <a:rPr lang="hr-HR" dirty="0" smtClean="0"/>
            <a:t>............</a:t>
          </a:r>
          <a:endParaRPr lang="en-US" dirty="0" smtClean="0"/>
        </a:p>
      </dgm:t>
    </dgm:pt>
    <dgm:pt modelId="{378B7EDE-0FFA-45C0-BA04-699A8220EE94}" type="parTrans" cxnId="{72C16560-930D-4B5C-B30A-6EC25BD6AFE2}">
      <dgm:prSet/>
      <dgm:spPr/>
      <dgm:t>
        <a:bodyPr/>
        <a:lstStyle/>
        <a:p>
          <a:endParaRPr lang="hr-HR"/>
        </a:p>
      </dgm:t>
    </dgm:pt>
    <dgm:pt modelId="{66C4EAE2-FA60-480C-B15F-822A99134EB7}" type="sibTrans" cxnId="{72C16560-930D-4B5C-B30A-6EC25BD6AFE2}">
      <dgm:prSet/>
      <dgm:spPr/>
      <dgm:t>
        <a:bodyPr/>
        <a:lstStyle/>
        <a:p>
          <a:endParaRPr lang="hr-HR"/>
        </a:p>
      </dgm:t>
    </dgm:pt>
    <dgm:pt modelId="{5DEA9160-06C8-4196-A658-97A04ECC6720}" type="pres">
      <dgm:prSet presAssocID="{0A94BBA2-716B-4D46-BAE4-E8D5DE4393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C8E6E7-DFC7-4B99-B415-E547EF8D73CA}" type="pres">
      <dgm:prSet presAssocID="{351CACDE-CC66-4078-B149-89AB1A4648E4}" presName="parentText" presStyleLbl="node1" presStyleIdx="0" presStyleCnt="1" custLinFactNeighborX="-1099" custLinFactNeighborY="915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1FE69F-84C3-486C-A066-8171C0CB6886}" type="pres">
      <dgm:prSet presAssocID="{351CACDE-CC66-4078-B149-89AB1A4648E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64C76B8-A8C6-4D38-BEFA-3D28A9FE96ED}" srcId="{351CACDE-CC66-4078-B149-89AB1A4648E4}" destId="{3297DA49-F72E-4CA9-BA93-2AA416287C67}" srcOrd="5" destOrd="0" parTransId="{E068337F-2091-407F-9C64-EE938D3FB260}" sibTransId="{13BF87E3-B95F-47A1-A7EE-8FE4C4970650}"/>
    <dgm:cxn modelId="{B76B9CBB-4ECB-4DE5-9FDC-B63AC3BE0AA6}" type="presOf" srcId="{55B3F8DB-E421-4F2F-86E6-191A3D3CE910}" destId="{561FE69F-84C3-486C-A066-8171C0CB6886}" srcOrd="0" destOrd="4" presId="urn:microsoft.com/office/officeart/2005/8/layout/vList2"/>
    <dgm:cxn modelId="{BAB044FE-6727-4D06-A69B-442A73E386DB}" type="presOf" srcId="{6C238BA7-5E0A-4217-8EB8-C5CA287CEF33}" destId="{561FE69F-84C3-486C-A066-8171C0CB6886}" srcOrd="0" destOrd="3" presId="urn:microsoft.com/office/officeart/2005/8/layout/vList2"/>
    <dgm:cxn modelId="{3FFB1BAA-8531-4023-BA1B-E86F046C492E}" type="presOf" srcId="{FA6F3D2B-911C-4778-87D2-CB51811D4D44}" destId="{561FE69F-84C3-486C-A066-8171C0CB6886}" srcOrd="0" destOrd="2" presId="urn:microsoft.com/office/officeart/2005/8/layout/vList2"/>
    <dgm:cxn modelId="{1CA0DE06-E21F-4E05-95F7-12F67BA34284}" type="presOf" srcId="{3297DA49-F72E-4CA9-BA93-2AA416287C67}" destId="{561FE69F-84C3-486C-A066-8171C0CB6886}" srcOrd="0" destOrd="5" presId="urn:microsoft.com/office/officeart/2005/8/layout/vList2"/>
    <dgm:cxn modelId="{A015ED2F-4A87-4EA6-A418-E0DA63044D32}" srcId="{351CACDE-CC66-4078-B149-89AB1A4648E4}" destId="{E44559E7-9946-452D-B59D-1FACDE50A9AE}" srcOrd="1" destOrd="0" parTransId="{0E9485EC-06EC-49A5-9029-7516525D2823}" sibTransId="{E1B3A73A-6883-4A21-A233-5730AEDB25C9}"/>
    <dgm:cxn modelId="{B4098063-19E9-4898-9270-54C0ACC9E35F}" srcId="{351CACDE-CC66-4078-B149-89AB1A4648E4}" destId="{6C238BA7-5E0A-4217-8EB8-C5CA287CEF33}" srcOrd="3" destOrd="0" parTransId="{BFD562D1-3FC1-4008-93D8-258A57CD1D97}" sibTransId="{78C7B0FF-018A-4AC1-9768-E16479F128D5}"/>
    <dgm:cxn modelId="{A7084DE0-2847-4E55-83DB-CA303B440682}" srcId="{351CACDE-CC66-4078-B149-89AB1A4648E4}" destId="{55B3F8DB-E421-4F2F-86E6-191A3D3CE910}" srcOrd="4" destOrd="0" parTransId="{9974508D-B164-4071-8A15-F6EE7850D58E}" sibTransId="{B5094131-C11E-4DBC-B26A-53F83A1B1DC4}"/>
    <dgm:cxn modelId="{69205936-23F7-4434-B9EE-53589F0BD003}" srcId="{351CACDE-CC66-4078-B149-89AB1A4648E4}" destId="{FA6F3D2B-911C-4778-87D2-CB51811D4D44}" srcOrd="2" destOrd="0" parTransId="{099D3F00-7837-4DE3-8956-858C71EA00AE}" sibTransId="{8DBA0CAA-C8C7-4E89-881C-D463F0859D93}"/>
    <dgm:cxn modelId="{12F18EE6-1071-4E78-A8B4-8456CBA024B6}" type="presOf" srcId="{48431C7C-1B93-48AC-85BB-C7E654F46981}" destId="{561FE69F-84C3-486C-A066-8171C0CB6886}" srcOrd="0" destOrd="6" presId="urn:microsoft.com/office/officeart/2005/8/layout/vList2"/>
    <dgm:cxn modelId="{C3CC0A02-8FA3-45E6-B040-6882019AFE31}" type="presOf" srcId="{0A94BBA2-716B-4D46-BAE4-E8D5DE439337}" destId="{5DEA9160-06C8-4196-A658-97A04ECC6720}" srcOrd="0" destOrd="0" presId="urn:microsoft.com/office/officeart/2005/8/layout/vList2"/>
    <dgm:cxn modelId="{F363EB25-FFC8-46D8-B780-BA5990614436}" type="presOf" srcId="{351CACDE-CC66-4078-B149-89AB1A4648E4}" destId="{95C8E6E7-DFC7-4B99-B415-E547EF8D73CA}" srcOrd="0" destOrd="0" presId="urn:microsoft.com/office/officeart/2005/8/layout/vList2"/>
    <dgm:cxn modelId="{2A298DFC-9AF1-4808-B7CD-DF6997E114EF}" type="presOf" srcId="{8476E353-91E3-4244-A453-5C7D17A69502}" destId="{561FE69F-84C3-486C-A066-8171C0CB6886}" srcOrd="0" destOrd="0" presId="urn:microsoft.com/office/officeart/2005/8/layout/vList2"/>
    <dgm:cxn modelId="{0635892E-4793-47F1-9563-0D73CE4E3E54}" type="presOf" srcId="{E44559E7-9946-452D-B59D-1FACDE50A9AE}" destId="{561FE69F-84C3-486C-A066-8171C0CB6886}" srcOrd="0" destOrd="1" presId="urn:microsoft.com/office/officeart/2005/8/layout/vList2"/>
    <dgm:cxn modelId="{785275DC-53F0-4931-8381-1FF55BF92AF0}" srcId="{351CACDE-CC66-4078-B149-89AB1A4648E4}" destId="{8476E353-91E3-4244-A453-5C7D17A69502}" srcOrd="0" destOrd="0" parTransId="{6712F7F5-5F14-48EE-9ADC-D3B1F91CBC8C}" sibTransId="{DF632D94-1173-4E14-83A9-EC72C54B4F88}"/>
    <dgm:cxn modelId="{72C16560-930D-4B5C-B30A-6EC25BD6AFE2}" srcId="{351CACDE-CC66-4078-B149-89AB1A4648E4}" destId="{48431C7C-1B93-48AC-85BB-C7E654F46981}" srcOrd="6" destOrd="0" parTransId="{378B7EDE-0FFA-45C0-BA04-699A8220EE94}" sibTransId="{66C4EAE2-FA60-480C-B15F-822A99134EB7}"/>
    <dgm:cxn modelId="{D5D50D30-A3E9-4657-942A-D4F7893ECEA9}" srcId="{0A94BBA2-716B-4D46-BAE4-E8D5DE439337}" destId="{351CACDE-CC66-4078-B149-89AB1A4648E4}" srcOrd="0" destOrd="0" parTransId="{B46C8423-4BA9-4DB5-AB04-3C99070998BA}" sibTransId="{B7107033-9FD1-43DE-8C7E-69AC3B05B23E}"/>
    <dgm:cxn modelId="{19C69182-DBAA-41E6-BA84-13359562DBDF}" type="presParOf" srcId="{5DEA9160-06C8-4196-A658-97A04ECC6720}" destId="{95C8E6E7-DFC7-4B99-B415-E547EF8D73CA}" srcOrd="0" destOrd="0" presId="urn:microsoft.com/office/officeart/2005/8/layout/vList2"/>
    <dgm:cxn modelId="{E9B5F9A5-7038-4471-BC12-58B6EC5C6A77}" type="presParOf" srcId="{5DEA9160-06C8-4196-A658-97A04ECC6720}" destId="{561FE69F-84C3-486C-A066-8171C0CB688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57582-36E8-48E6-AB05-77CB59DC471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89D107C-2C1C-46A8-9776-795B1D90AA1B}">
      <dgm:prSet phldrT="[Text]"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POZITIVAN STAV</a:t>
          </a:r>
          <a:endParaRPr lang="hr-HR" dirty="0">
            <a:solidFill>
              <a:srgbClr val="002060"/>
            </a:solidFill>
          </a:endParaRPr>
        </a:p>
      </dgm:t>
    </dgm:pt>
    <dgm:pt modelId="{70ECFF11-6AC9-40AA-AD8B-372B6D69B2F9}" type="parTrans" cxnId="{FBD8878E-07E2-4AC9-9E5A-EDAEB248EF94}">
      <dgm:prSet/>
      <dgm:spPr/>
      <dgm:t>
        <a:bodyPr/>
        <a:lstStyle/>
        <a:p>
          <a:endParaRPr lang="hr-HR"/>
        </a:p>
      </dgm:t>
    </dgm:pt>
    <dgm:pt modelId="{DBF0A6AF-0CAD-4FD6-AE48-1DA4D6D623D2}" type="sibTrans" cxnId="{FBD8878E-07E2-4AC9-9E5A-EDAEB248EF94}">
      <dgm:prSet/>
      <dgm:spPr/>
      <dgm:t>
        <a:bodyPr/>
        <a:lstStyle/>
        <a:p>
          <a:endParaRPr lang="hr-HR"/>
        </a:p>
      </dgm:t>
    </dgm:pt>
    <dgm:pt modelId="{EE0E2797-3046-41C3-9E95-3AB014B4F10D}">
      <dgm:prSet phldrT="[Text]"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PRIHVAĆANJE I POŠTIVANJE RAZLIČITOSTI</a:t>
          </a:r>
          <a:endParaRPr lang="hr-HR" dirty="0">
            <a:solidFill>
              <a:srgbClr val="002060"/>
            </a:solidFill>
          </a:endParaRPr>
        </a:p>
      </dgm:t>
    </dgm:pt>
    <dgm:pt modelId="{E3CA3817-8495-4CB8-9955-58175BAD14B9}" type="parTrans" cxnId="{21DFC0BD-117C-426B-B33C-700233429B06}">
      <dgm:prSet/>
      <dgm:spPr/>
      <dgm:t>
        <a:bodyPr/>
        <a:lstStyle/>
        <a:p>
          <a:endParaRPr lang="hr-HR"/>
        </a:p>
      </dgm:t>
    </dgm:pt>
    <dgm:pt modelId="{8C2FCB45-AB1D-4331-A0E5-0CF7521FED68}" type="sibTrans" cxnId="{21DFC0BD-117C-426B-B33C-700233429B06}">
      <dgm:prSet/>
      <dgm:spPr/>
      <dgm:t>
        <a:bodyPr/>
        <a:lstStyle/>
        <a:p>
          <a:endParaRPr lang="hr-HR"/>
        </a:p>
      </dgm:t>
    </dgm:pt>
    <dgm:pt modelId="{DF4B1760-42AB-4E43-876C-1500332D5868}">
      <dgm:prSet phldrT="[Text]"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OTVORENA I ISKRENA KOMUNIKACIJA</a:t>
          </a:r>
          <a:endParaRPr lang="hr-HR" dirty="0">
            <a:solidFill>
              <a:srgbClr val="002060"/>
            </a:solidFill>
          </a:endParaRPr>
        </a:p>
      </dgm:t>
    </dgm:pt>
    <dgm:pt modelId="{93770EB6-2FDB-4E40-9346-389C48340630}" type="parTrans" cxnId="{D7DC2061-D155-4C55-A5FA-1EBEAF1F404D}">
      <dgm:prSet/>
      <dgm:spPr/>
      <dgm:t>
        <a:bodyPr/>
        <a:lstStyle/>
        <a:p>
          <a:endParaRPr lang="hr-HR"/>
        </a:p>
      </dgm:t>
    </dgm:pt>
    <dgm:pt modelId="{53EB89B1-3C39-496D-A3E8-955BB6FDDB15}" type="sibTrans" cxnId="{D7DC2061-D155-4C55-A5FA-1EBEAF1F404D}">
      <dgm:prSet/>
      <dgm:spPr/>
      <dgm:t>
        <a:bodyPr/>
        <a:lstStyle/>
        <a:p>
          <a:endParaRPr lang="hr-HR"/>
        </a:p>
      </dgm:t>
    </dgm:pt>
    <dgm:pt modelId="{C3E8D153-1B1E-41A0-A48D-ACA4796A46C6}">
      <dgm:prSet phldrT="[Text]" custT="1"/>
      <dgm:spPr/>
      <dgm:t>
        <a:bodyPr/>
        <a:lstStyle/>
        <a:p>
          <a:r>
            <a:rPr lang="hr-HR" sz="2400" smtClean="0">
              <a:solidFill>
                <a:srgbClr val="002060"/>
              </a:solidFill>
            </a:rPr>
            <a:t>SMANJIVANJE</a:t>
          </a:r>
          <a:r>
            <a:rPr lang="hr-HR" sz="2400" baseline="0" smtClean="0">
              <a:solidFill>
                <a:srgbClr val="002060"/>
              </a:solidFill>
            </a:rPr>
            <a:t> OČEKIVANJA</a:t>
          </a:r>
          <a:endParaRPr lang="hr-HR" sz="2400" dirty="0">
            <a:solidFill>
              <a:srgbClr val="002060"/>
            </a:solidFill>
          </a:endParaRPr>
        </a:p>
      </dgm:t>
    </dgm:pt>
    <dgm:pt modelId="{C99659EE-BAAF-484E-A76C-3AA83A79F4DF}" type="parTrans" cxnId="{0865AE28-F322-4578-97DE-CF0AB3C3A812}">
      <dgm:prSet/>
      <dgm:spPr/>
      <dgm:t>
        <a:bodyPr/>
        <a:lstStyle/>
        <a:p>
          <a:endParaRPr lang="hr-HR"/>
        </a:p>
      </dgm:t>
    </dgm:pt>
    <dgm:pt modelId="{2644AFA4-8080-469A-A65D-6174EC27333F}" type="sibTrans" cxnId="{0865AE28-F322-4578-97DE-CF0AB3C3A812}">
      <dgm:prSet/>
      <dgm:spPr/>
      <dgm:t>
        <a:bodyPr/>
        <a:lstStyle/>
        <a:p>
          <a:endParaRPr lang="hr-HR"/>
        </a:p>
      </dgm:t>
    </dgm:pt>
    <dgm:pt modelId="{3FC5ACAE-1BFB-4742-82D8-AE867A022648}">
      <dgm:prSet phldrT="[Text]"/>
      <dgm:spPr/>
      <dgm:t>
        <a:bodyPr/>
        <a:lstStyle/>
        <a:p>
          <a:r>
            <a:rPr lang="hr-HR" smtClean="0">
              <a:solidFill>
                <a:srgbClr val="002060"/>
              </a:solidFill>
            </a:rPr>
            <a:t>PODRŽAVANJE</a:t>
          </a:r>
          <a:endParaRPr lang="hr-HR" dirty="0">
            <a:solidFill>
              <a:srgbClr val="002060"/>
            </a:solidFill>
          </a:endParaRPr>
        </a:p>
      </dgm:t>
    </dgm:pt>
    <dgm:pt modelId="{74B0D335-F081-47FD-9419-1B73A4792050}" type="parTrans" cxnId="{F516BFE2-3AB3-4AA7-850B-2622C735727C}">
      <dgm:prSet/>
      <dgm:spPr/>
      <dgm:t>
        <a:bodyPr/>
        <a:lstStyle/>
        <a:p>
          <a:endParaRPr lang="hr-HR"/>
        </a:p>
      </dgm:t>
    </dgm:pt>
    <dgm:pt modelId="{A23525F4-BCCC-4F01-A3C3-76CA61F165F0}" type="sibTrans" cxnId="{F516BFE2-3AB3-4AA7-850B-2622C735727C}">
      <dgm:prSet/>
      <dgm:spPr/>
      <dgm:t>
        <a:bodyPr/>
        <a:lstStyle/>
        <a:p>
          <a:endParaRPr lang="hr-HR"/>
        </a:p>
      </dgm:t>
    </dgm:pt>
    <dgm:pt modelId="{330AEC97-3BFD-4403-978C-64527E03A78D}" type="pres">
      <dgm:prSet presAssocID="{98557582-36E8-48E6-AB05-77CB59DC47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7311BC-09BE-442F-951F-132896DC2C8E}" type="pres">
      <dgm:prSet presAssocID="{C89D107C-2C1C-46A8-9776-795B1D90AA1B}" presName="node" presStyleLbl="node1" presStyleIdx="0" presStyleCnt="5" custLinFactNeighborX="-103" custLinFactNeighborY="-224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10497C-6238-4ECB-8E45-EADEE708D99E}" type="pres">
      <dgm:prSet presAssocID="{DBF0A6AF-0CAD-4FD6-AE48-1DA4D6D623D2}" presName="sibTrans" presStyleCnt="0"/>
      <dgm:spPr/>
    </dgm:pt>
    <dgm:pt modelId="{A922BCE6-8FDB-4B8B-93F5-919037CCD109}" type="pres">
      <dgm:prSet presAssocID="{EE0E2797-3046-41C3-9E95-3AB014B4F1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21658B-D177-4114-8F6D-C99D262A7574}" type="pres">
      <dgm:prSet presAssocID="{8C2FCB45-AB1D-4331-A0E5-0CF7521FED68}" presName="sibTrans" presStyleCnt="0"/>
      <dgm:spPr/>
    </dgm:pt>
    <dgm:pt modelId="{F9506AD8-4D36-4F79-AF37-7CFFBFA78DBB}" type="pres">
      <dgm:prSet presAssocID="{DF4B1760-42AB-4E43-876C-1500332D5868}" presName="node" presStyleLbl="node1" presStyleIdx="2" presStyleCnt="5" custLinFactNeighborX="-2728" custLinFactNeighborY="630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3F735B-046D-434F-838B-B745CB533848}" type="pres">
      <dgm:prSet presAssocID="{53EB89B1-3C39-496D-A3E8-955BB6FDDB15}" presName="sibTrans" presStyleCnt="0"/>
      <dgm:spPr/>
    </dgm:pt>
    <dgm:pt modelId="{1C81D0D2-3AD1-4D32-83B3-23212537C291}" type="pres">
      <dgm:prSet presAssocID="{C3E8D153-1B1E-41A0-A48D-ACA4796A46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D6D934-06CC-4420-A1E4-1F0806071101}" type="pres">
      <dgm:prSet presAssocID="{2644AFA4-8080-469A-A65D-6174EC27333F}" presName="sibTrans" presStyleCnt="0"/>
      <dgm:spPr/>
    </dgm:pt>
    <dgm:pt modelId="{0D73926A-1D40-42D5-977C-CBE2E9379084}" type="pres">
      <dgm:prSet presAssocID="{3FC5ACAE-1BFB-4742-82D8-AE867A0226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DFC0BD-117C-426B-B33C-700233429B06}" srcId="{98557582-36E8-48E6-AB05-77CB59DC4717}" destId="{EE0E2797-3046-41C3-9E95-3AB014B4F10D}" srcOrd="1" destOrd="0" parTransId="{E3CA3817-8495-4CB8-9955-58175BAD14B9}" sibTransId="{8C2FCB45-AB1D-4331-A0E5-0CF7521FED68}"/>
    <dgm:cxn modelId="{D7DC2061-D155-4C55-A5FA-1EBEAF1F404D}" srcId="{98557582-36E8-48E6-AB05-77CB59DC4717}" destId="{DF4B1760-42AB-4E43-876C-1500332D5868}" srcOrd="2" destOrd="0" parTransId="{93770EB6-2FDB-4E40-9346-389C48340630}" sibTransId="{53EB89B1-3C39-496D-A3E8-955BB6FDDB15}"/>
    <dgm:cxn modelId="{012EF1BD-9BB8-4641-8565-3880A035A32C}" type="presOf" srcId="{C89D107C-2C1C-46A8-9776-795B1D90AA1B}" destId="{A87311BC-09BE-442F-951F-132896DC2C8E}" srcOrd="0" destOrd="0" presId="urn:microsoft.com/office/officeart/2005/8/layout/default"/>
    <dgm:cxn modelId="{1D6713B0-CCB2-427A-AB2B-9213211CE111}" type="presOf" srcId="{98557582-36E8-48E6-AB05-77CB59DC4717}" destId="{330AEC97-3BFD-4403-978C-64527E03A78D}" srcOrd="0" destOrd="0" presId="urn:microsoft.com/office/officeart/2005/8/layout/default"/>
    <dgm:cxn modelId="{FBD8878E-07E2-4AC9-9E5A-EDAEB248EF94}" srcId="{98557582-36E8-48E6-AB05-77CB59DC4717}" destId="{C89D107C-2C1C-46A8-9776-795B1D90AA1B}" srcOrd="0" destOrd="0" parTransId="{70ECFF11-6AC9-40AA-AD8B-372B6D69B2F9}" sibTransId="{DBF0A6AF-0CAD-4FD6-AE48-1DA4D6D623D2}"/>
    <dgm:cxn modelId="{76471BB0-1569-4369-9031-5F88679AFAD4}" type="presOf" srcId="{EE0E2797-3046-41C3-9E95-3AB014B4F10D}" destId="{A922BCE6-8FDB-4B8B-93F5-919037CCD109}" srcOrd="0" destOrd="0" presId="urn:microsoft.com/office/officeart/2005/8/layout/default"/>
    <dgm:cxn modelId="{26A13BBF-AB56-4570-B26D-CB1D191CDB3F}" type="presOf" srcId="{DF4B1760-42AB-4E43-876C-1500332D5868}" destId="{F9506AD8-4D36-4F79-AF37-7CFFBFA78DBB}" srcOrd="0" destOrd="0" presId="urn:microsoft.com/office/officeart/2005/8/layout/default"/>
    <dgm:cxn modelId="{9766B41D-6B19-490D-8BBC-ED0CE37BF6B4}" type="presOf" srcId="{C3E8D153-1B1E-41A0-A48D-ACA4796A46C6}" destId="{1C81D0D2-3AD1-4D32-83B3-23212537C291}" srcOrd="0" destOrd="0" presId="urn:microsoft.com/office/officeart/2005/8/layout/default"/>
    <dgm:cxn modelId="{0865AE28-F322-4578-97DE-CF0AB3C3A812}" srcId="{98557582-36E8-48E6-AB05-77CB59DC4717}" destId="{C3E8D153-1B1E-41A0-A48D-ACA4796A46C6}" srcOrd="3" destOrd="0" parTransId="{C99659EE-BAAF-484E-A76C-3AA83A79F4DF}" sibTransId="{2644AFA4-8080-469A-A65D-6174EC27333F}"/>
    <dgm:cxn modelId="{F516BFE2-3AB3-4AA7-850B-2622C735727C}" srcId="{98557582-36E8-48E6-AB05-77CB59DC4717}" destId="{3FC5ACAE-1BFB-4742-82D8-AE867A022648}" srcOrd="4" destOrd="0" parTransId="{74B0D335-F081-47FD-9419-1B73A4792050}" sibTransId="{A23525F4-BCCC-4F01-A3C3-76CA61F165F0}"/>
    <dgm:cxn modelId="{08E8AB4E-2C1D-477C-A22E-591C299E57EA}" type="presOf" srcId="{3FC5ACAE-1BFB-4742-82D8-AE867A022648}" destId="{0D73926A-1D40-42D5-977C-CBE2E9379084}" srcOrd="0" destOrd="0" presId="urn:microsoft.com/office/officeart/2005/8/layout/default"/>
    <dgm:cxn modelId="{DDBA9EAD-CC38-4BDA-B82B-E4D2A3BAE3D9}" type="presParOf" srcId="{330AEC97-3BFD-4403-978C-64527E03A78D}" destId="{A87311BC-09BE-442F-951F-132896DC2C8E}" srcOrd="0" destOrd="0" presId="urn:microsoft.com/office/officeart/2005/8/layout/default"/>
    <dgm:cxn modelId="{1A60E8EE-CC93-44D2-A963-028E1C6F7107}" type="presParOf" srcId="{330AEC97-3BFD-4403-978C-64527E03A78D}" destId="{E610497C-6238-4ECB-8E45-EADEE708D99E}" srcOrd="1" destOrd="0" presId="urn:microsoft.com/office/officeart/2005/8/layout/default"/>
    <dgm:cxn modelId="{F931EF0A-1C9E-4CB1-870C-7B48ADE6BB0B}" type="presParOf" srcId="{330AEC97-3BFD-4403-978C-64527E03A78D}" destId="{A922BCE6-8FDB-4B8B-93F5-919037CCD109}" srcOrd="2" destOrd="0" presId="urn:microsoft.com/office/officeart/2005/8/layout/default"/>
    <dgm:cxn modelId="{990D3685-8FB3-4060-9B1E-5CE240D5C11A}" type="presParOf" srcId="{330AEC97-3BFD-4403-978C-64527E03A78D}" destId="{0621658B-D177-4114-8F6D-C99D262A7574}" srcOrd="3" destOrd="0" presId="urn:microsoft.com/office/officeart/2005/8/layout/default"/>
    <dgm:cxn modelId="{B6979F44-5F60-4725-8100-B2BEDF9B3705}" type="presParOf" srcId="{330AEC97-3BFD-4403-978C-64527E03A78D}" destId="{F9506AD8-4D36-4F79-AF37-7CFFBFA78DBB}" srcOrd="4" destOrd="0" presId="urn:microsoft.com/office/officeart/2005/8/layout/default"/>
    <dgm:cxn modelId="{E70F4FE7-3DEA-4BF1-BAC6-CC6AAB661E4C}" type="presParOf" srcId="{330AEC97-3BFD-4403-978C-64527E03A78D}" destId="{123F735B-046D-434F-838B-B745CB533848}" srcOrd="5" destOrd="0" presId="urn:microsoft.com/office/officeart/2005/8/layout/default"/>
    <dgm:cxn modelId="{EFB1AE32-4C3C-4959-85D8-B2F63141BB63}" type="presParOf" srcId="{330AEC97-3BFD-4403-978C-64527E03A78D}" destId="{1C81D0D2-3AD1-4D32-83B3-23212537C291}" srcOrd="6" destOrd="0" presId="urn:microsoft.com/office/officeart/2005/8/layout/default"/>
    <dgm:cxn modelId="{64776B4C-77A8-404E-B6F0-F62E21B341D3}" type="presParOf" srcId="{330AEC97-3BFD-4403-978C-64527E03A78D}" destId="{C0D6D934-06CC-4420-A1E4-1F0806071101}" srcOrd="7" destOrd="0" presId="urn:microsoft.com/office/officeart/2005/8/layout/default"/>
    <dgm:cxn modelId="{4E60C4F5-56F1-4619-B609-B7E41DEBDB80}" type="presParOf" srcId="{330AEC97-3BFD-4403-978C-64527E03A78D}" destId="{0D73926A-1D40-42D5-977C-CBE2E937908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C17F8-B7F1-44E8-BD5E-10099254C2DF}">
      <dsp:nvSpPr>
        <dsp:cNvPr id="0" name=""/>
        <dsp:cNvSpPr/>
      </dsp:nvSpPr>
      <dsp:spPr>
        <a:xfrm>
          <a:off x="0" y="166261"/>
          <a:ext cx="7315200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 smtClean="0"/>
            <a:t>Koji mora biti:</a:t>
          </a:r>
          <a:endParaRPr lang="hr-HR" sz="4100" kern="1200" dirty="0"/>
        </a:p>
      </dsp:txBody>
      <dsp:txXfrm>
        <a:off x="46834" y="213095"/>
        <a:ext cx="7221532" cy="865732"/>
      </dsp:txXfrm>
    </dsp:sp>
    <dsp:sp modelId="{CC07BA6B-6921-4931-A1C5-FE2F6ECC9310}">
      <dsp:nvSpPr>
        <dsp:cNvPr id="0" name=""/>
        <dsp:cNvSpPr/>
      </dsp:nvSpPr>
      <dsp:spPr>
        <a:xfrm>
          <a:off x="0" y="979705"/>
          <a:ext cx="7315200" cy="314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200" kern="1200" dirty="0" smtClean="0"/>
            <a:t>specifičan</a:t>
          </a:r>
          <a:endParaRPr lang="hr-H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200" kern="1200" dirty="0" smtClean="0"/>
            <a:t>mjerljiv</a:t>
          </a:r>
          <a:endParaRPr lang="hr-H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200" kern="1200" dirty="0" smtClean="0"/>
            <a:t>izazovan</a:t>
          </a:r>
          <a:endParaRPr lang="hr-H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200" kern="1200" dirty="0" smtClean="0"/>
            <a:t>ostvariv</a:t>
          </a:r>
          <a:endParaRPr lang="hr-H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200" kern="1200" dirty="0" smtClean="0"/>
            <a:t>prihvaćen</a:t>
          </a:r>
          <a:endParaRPr lang="hr-HR" sz="3200" kern="1200" dirty="0"/>
        </a:p>
      </dsp:txBody>
      <dsp:txXfrm>
        <a:off x="0" y="979705"/>
        <a:ext cx="7315200" cy="3140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8E6E7-DFC7-4B99-B415-E547EF8D73CA}">
      <dsp:nvSpPr>
        <dsp:cNvPr id="0" name=""/>
        <dsp:cNvSpPr/>
      </dsp:nvSpPr>
      <dsp:spPr>
        <a:xfrm>
          <a:off x="0" y="363825"/>
          <a:ext cx="7010400" cy="9360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kern="1200" dirty="0" smtClean="0"/>
            <a:t>Dobri odnosi</a:t>
          </a:r>
          <a:endParaRPr lang="hr-HR" sz="4000" kern="1200" dirty="0"/>
        </a:p>
      </dsp:txBody>
      <dsp:txXfrm>
        <a:off x="45692" y="409517"/>
        <a:ext cx="6919016" cy="844616"/>
      </dsp:txXfrm>
    </dsp:sp>
    <dsp:sp modelId="{561FE69F-84C3-486C-A066-8171C0CB6886}">
      <dsp:nvSpPr>
        <dsp:cNvPr id="0" name=""/>
        <dsp:cNvSpPr/>
      </dsp:nvSpPr>
      <dsp:spPr>
        <a:xfrm>
          <a:off x="0" y="973800"/>
          <a:ext cx="7010400" cy="356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58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smtClean="0"/>
            <a:t>zajednička odgovornost</a:t>
          </a:r>
          <a:endParaRPr lang="en-US" sz="3100" kern="1200" dirty="0" smtClean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smtClean="0"/>
            <a:t>dobra komunikacija</a:t>
          </a:r>
          <a:endParaRPr lang="en-US" sz="3100" kern="1200" dirty="0" smtClean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smtClean="0"/>
            <a:t>jasno izražavanje potreba</a:t>
          </a:r>
          <a:endParaRPr lang="en-US" sz="3100" kern="1200" dirty="0" smtClean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smtClean="0"/>
            <a:t>jasna očekivanja</a:t>
          </a:r>
          <a:endParaRPr lang="en-US" sz="3100" kern="1200" dirty="0" smtClean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100" kern="1200" dirty="0" err="1" smtClean="0"/>
            <a:t>jasna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podjela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uloga</a:t>
          </a:r>
          <a:endParaRPr lang="en-US" sz="3100" kern="1200" dirty="0" smtClean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3100" kern="1200" dirty="0" smtClean="0"/>
            <a:t>............</a:t>
          </a:r>
          <a:endParaRPr lang="en-US" sz="3100" kern="1200" dirty="0" smtClean="0"/>
        </a:p>
      </dsp:txBody>
      <dsp:txXfrm>
        <a:off x="0" y="973800"/>
        <a:ext cx="7010400" cy="3560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311BC-09BE-442F-951F-132896DC2C8E}">
      <dsp:nvSpPr>
        <dsp:cNvPr id="0" name=""/>
        <dsp:cNvSpPr/>
      </dsp:nvSpPr>
      <dsp:spPr>
        <a:xfrm>
          <a:off x="0" y="230273"/>
          <a:ext cx="2524125" cy="1514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002060"/>
              </a:solidFill>
            </a:rPr>
            <a:t>POZITIVAN STAV</a:t>
          </a:r>
          <a:endParaRPr lang="hr-HR" sz="2400" kern="1200" dirty="0">
            <a:solidFill>
              <a:srgbClr val="002060"/>
            </a:solidFill>
          </a:endParaRPr>
        </a:p>
      </dsp:txBody>
      <dsp:txXfrm>
        <a:off x="0" y="230273"/>
        <a:ext cx="2524125" cy="1514475"/>
      </dsp:txXfrm>
    </dsp:sp>
    <dsp:sp modelId="{A922BCE6-8FDB-4B8B-93F5-919037CCD109}">
      <dsp:nvSpPr>
        <dsp:cNvPr id="0" name=""/>
        <dsp:cNvSpPr/>
      </dsp:nvSpPr>
      <dsp:spPr>
        <a:xfrm>
          <a:off x="2776537" y="264318"/>
          <a:ext cx="2524125" cy="1514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002060"/>
              </a:solidFill>
            </a:rPr>
            <a:t>PRIHVAĆANJE I POŠTIVANJE RAZLIČITOSTI</a:t>
          </a:r>
          <a:endParaRPr lang="hr-HR" sz="2400" kern="1200" dirty="0">
            <a:solidFill>
              <a:srgbClr val="002060"/>
            </a:solidFill>
          </a:endParaRPr>
        </a:p>
      </dsp:txBody>
      <dsp:txXfrm>
        <a:off x="2776537" y="264318"/>
        <a:ext cx="2524125" cy="1514475"/>
      </dsp:txXfrm>
    </dsp:sp>
    <dsp:sp modelId="{F9506AD8-4D36-4F79-AF37-7CFFBFA78DBB}">
      <dsp:nvSpPr>
        <dsp:cNvPr id="0" name=""/>
        <dsp:cNvSpPr/>
      </dsp:nvSpPr>
      <dsp:spPr>
        <a:xfrm>
          <a:off x="5484216" y="359806"/>
          <a:ext cx="2524125" cy="1514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rgbClr val="002060"/>
              </a:solidFill>
            </a:rPr>
            <a:t>OTVORENA I ISKRENA KOMUNIKACIJA</a:t>
          </a:r>
          <a:endParaRPr lang="hr-HR" sz="2400" kern="1200" dirty="0">
            <a:solidFill>
              <a:srgbClr val="002060"/>
            </a:solidFill>
          </a:endParaRPr>
        </a:p>
      </dsp:txBody>
      <dsp:txXfrm>
        <a:off x="5484216" y="359806"/>
        <a:ext cx="2524125" cy="1514475"/>
      </dsp:txXfrm>
    </dsp:sp>
    <dsp:sp modelId="{1C81D0D2-3AD1-4D32-83B3-23212537C291}">
      <dsp:nvSpPr>
        <dsp:cNvPr id="0" name=""/>
        <dsp:cNvSpPr/>
      </dsp:nvSpPr>
      <dsp:spPr>
        <a:xfrm>
          <a:off x="1388268" y="2031206"/>
          <a:ext cx="2524125" cy="1514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smtClean="0">
              <a:solidFill>
                <a:srgbClr val="002060"/>
              </a:solidFill>
            </a:rPr>
            <a:t>SMANJIVANJE</a:t>
          </a:r>
          <a:r>
            <a:rPr lang="hr-HR" sz="2400" kern="1200" baseline="0" smtClean="0">
              <a:solidFill>
                <a:srgbClr val="002060"/>
              </a:solidFill>
            </a:rPr>
            <a:t> OČEKIVANJA</a:t>
          </a:r>
          <a:endParaRPr lang="hr-HR" sz="2400" kern="1200" dirty="0">
            <a:solidFill>
              <a:srgbClr val="002060"/>
            </a:solidFill>
          </a:endParaRPr>
        </a:p>
      </dsp:txBody>
      <dsp:txXfrm>
        <a:off x="1388268" y="2031206"/>
        <a:ext cx="2524125" cy="1514475"/>
      </dsp:txXfrm>
    </dsp:sp>
    <dsp:sp modelId="{0D73926A-1D40-42D5-977C-CBE2E9379084}">
      <dsp:nvSpPr>
        <dsp:cNvPr id="0" name=""/>
        <dsp:cNvSpPr/>
      </dsp:nvSpPr>
      <dsp:spPr>
        <a:xfrm>
          <a:off x="4164806" y="2031206"/>
          <a:ext cx="2524125" cy="1514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smtClean="0">
              <a:solidFill>
                <a:srgbClr val="002060"/>
              </a:solidFill>
            </a:rPr>
            <a:t>PODRŽAVANJE</a:t>
          </a:r>
          <a:endParaRPr lang="hr-HR" sz="2400" kern="1200" dirty="0">
            <a:solidFill>
              <a:srgbClr val="002060"/>
            </a:solidFill>
          </a:endParaRPr>
        </a:p>
      </dsp:txBody>
      <dsp:txXfrm>
        <a:off x="4164806" y="2031206"/>
        <a:ext cx="2524125" cy="151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4147560"/>
            <a:ext cx="8229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414756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414756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4147560"/>
            <a:ext cx="26496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4147560"/>
            <a:ext cx="26496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4147560"/>
            <a:ext cx="26496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533520"/>
            <a:ext cx="8229240" cy="459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414756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414756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147560"/>
            <a:ext cx="8229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147560"/>
            <a:ext cx="8229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414756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74240" y="414756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4147560"/>
            <a:ext cx="26496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239640" y="4147560"/>
            <a:ext cx="26496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022080" y="4147560"/>
            <a:ext cx="26496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533520"/>
            <a:ext cx="8229240" cy="459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414756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876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414756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4147560"/>
            <a:ext cx="8229240" cy="232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20680"/>
            <a:ext cx="9143640" cy="228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9143640" cy="36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360" cy="19267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5400" spc="-100" strike="noStrike" cap="all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57200" y="18360"/>
            <a:ext cx="2895120" cy="328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0FE77B7-2946-4532-ABA4-74D47338D741}" type="datetime">
              <a:rPr b="0" lang="en-US" sz="1200" spc="-1" strike="noStrike">
                <a:solidFill>
                  <a:srgbClr val="ffffff"/>
                </a:solidFill>
                <a:latin typeface="Arial"/>
              </a:rPr>
              <a:t>7/10/22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429000" y="18360"/>
            <a:ext cx="4114440" cy="328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7620120" y="18360"/>
            <a:ext cx="1066320" cy="328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44DCC95-2E79-444E-A90C-257000CDBB3C}" type="slidenum">
              <a:rPr b="1" lang="en-US" sz="1400" spc="-1" strike="noStrike">
                <a:solidFill>
                  <a:srgbClr val="ffffff"/>
                </a:solidFill>
                <a:latin typeface="Arial"/>
              </a:rPr>
              <a:t>&lt;broj-slajda&gt;</a:t>
            </a:fld>
            <a:endParaRPr b="0" lang="hr-HR" sz="1400" spc="-1" strike="noStrike">
              <a:latin typeface="Times New Roman"/>
            </a:endParaRPr>
          </a:p>
        </p:txBody>
      </p:sp>
      <p:sp>
        <p:nvSpPr>
          <p:cNvPr id="6" name="Line 7"/>
          <p:cNvSpPr/>
          <p:nvPr/>
        </p:nvSpPr>
        <p:spPr>
          <a:xfrm>
            <a:off x="685800" y="3398400"/>
            <a:ext cx="7848360" cy="1440"/>
          </a:xfrm>
          <a:prstGeom prst="line">
            <a:avLst/>
          </a:prstGeom>
          <a:ln w="1905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Kliknite za uređivanje formata teksta strukture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Druga razina strukture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Treća razina strukture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Četvrta razina strukture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Peta razina strukture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Šesta razina strukture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Sedma razina strukture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220680"/>
            <a:ext cx="9143640" cy="228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9143640" cy="36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000" spc="-100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</p:spPr>
        <p:txBody>
          <a:bodyPr>
            <a:noAutofit/>
          </a:bodyPr>
          <a:p>
            <a:pPr marL="182880" indent="-182520">
              <a:lnSpc>
                <a:spcPct val="100000"/>
              </a:lnSpc>
              <a:spcBef>
                <a:spcPts val="479"/>
              </a:spcBef>
              <a:buClr>
                <a:srgbClr val="dddddd"/>
              </a:buClr>
              <a:buSzPct val="85000"/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7200" indent="-182520">
              <a:lnSpc>
                <a:spcPct val="100000"/>
              </a:lnSpc>
              <a:spcBef>
                <a:spcPts val="400"/>
              </a:spcBef>
              <a:buClr>
                <a:srgbClr val="dddddd"/>
              </a:buClr>
              <a:buSzPct val="85000"/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731520" indent="-182520">
              <a:lnSpc>
                <a:spcPct val="100000"/>
              </a:lnSpc>
              <a:spcBef>
                <a:spcPts val="360"/>
              </a:spcBef>
              <a:buClr>
                <a:srgbClr val="dddddd"/>
              </a:buClr>
              <a:buSzPct val="9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005840" indent="-182520">
              <a:lnSpc>
                <a:spcPct val="100000"/>
              </a:lnSpc>
              <a:spcBef>
                <a:spcPts val="320"/>
              </a:spcBef>
              <a:buClr>
                <a:srgbClr val="dddddd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4" marL="1188720" indent="-136800">
              <a:lnSpc>
                <a:spcPct val="100000"/>
              </a:lnSpc>
              <a:spcBef>
                <a:spcPts val="281"/>
              </a:spcBef>
              <a:buClr>
                <a:srgbClr val="dddddd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dt"/>
          </p:nvPr>
        </p:nvSpPr>
        <p:spPr>
          <a:xfrm>
            <a:off x="457200" y="18360"/>
            <a:ext cx="2895120" cy="328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0DB3F87-BC8B-4D32-8E19-DD59010A68FC}" type="datetime">
              <a:rPr b="0" lang="en-US" sz="1200" spc="-1" strike="noStrike">
                <a:solidFill>
                  <a:srgbClr val="ffffff"/>
                </a:solidFill>
                <a:latin typeface="Arial"/>
              </a:rPr>
              <a:t>7/10/22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ftr"/>
          </p:nvPr>
        </p:nvSpPr>
        <p:spPr>
          <a:xfrm>
            <a:off x="3429000" y="18360"/>
            <a:ext cx="4114440" cy="328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sldNum"/>
          </p:nvPr>
        </p:nvSpPr>
        <p:spPr>
          <a:xfrm>
            <a:off x="7620120" y="18360"/>
            <a:ext cx="1066320" cy="328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97C2E4F-9A73-4BEB-929D-7EFED5BBA857}" type="slidenum">
              <a:rPr b="1" lang="en-US" sz="1400" spc="-1" strike="noStrike">
                <a:solidFill>
                  <a:srgbClr val="ffffff"/>
                </a:solidFill>
                <a:latin typeface="Arial"/>
              </a:rPr>
              <a:t>&lt;broj-slajda&gt;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2.jpe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33520" y="1143000"/>
            <a:ext cx="7848360" cy="1926720"/>
          </a:xfrm>
          <a:prstGeom prst="rect">
            <a:avLst/>
          </a:prstGeom>
          <a:solidFill>
            <a:srgbClr val="ffffff"/>
          </a:solidFill>
          <a:ln w="26280">
            <a:solidFill>
              <a:srgbClr val="dddddd"/>
            </a:solidFill>
            <a:round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002060"/>
                </a:solidFill>
                <a:latin typeface="Arial"/>
              </a:rPr>
              <a:t> </a:t>
            </a:r>
            <a:r>
              <a:rPr b="1" lang="hr-HR" sz="5400" spc="-1" strike="noStrike">
                <a:solidFill>
                  <a:srgbClr val="002060"/>
                </a:solidFill>
                <a:latin typeface="Arial"/>
              </a:rPr>
              <a:t>T</a:t>
            </a:r>
            <a:r>
              <a:rPr b="1" lang="en-US" sz="5400" spc="-1" strike="noStrike">
                <a:solidFill>
                  <a:srgbClr val="002060"/>
                </a:solidFill>
                <a:latin typeface="Arial"/>
              </a:rPr>
              <a:t>imsk</a:t>
            </a:r>
            <a:r>
              <a:rPr b="1" lang="hr-HR" sz="5400" spc="-1" strike="noStrike">
                <a:solidFill>
                  <a:srgbClr val="002060"/>
                </a:solidFill>
                <a:latin typeface="Arial"/>
              </a:rPr>
              <a:t>a</a:t>
            </a:r>
            <a:r>
              <a:rPr b="1" lang="en-US" sz="5400" spc="-1" strike="noStrike">
                <a:solidFill>
                  <a:srgbClr val="002060"/>
                </a:solidFill>
                <a:latin typeface="Arial"/>
              </a:rPr>
              <a:t> suradnj</a:t>
            </a:r>
            <a:r>
              <a:rPr b="1" lang="hr-HR" sz="5400" spc="-1" strike="noStrike">
                <a:solidFill>
                  <a:srgbClr val="002060"/>
                </a:solidFill>
                <a:latin typeface="Arial"/>
              </a:rPr>
              <a:t>a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685800" y="350532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Arial"/>
              </a:rPr>
              <a:t>Stručni suradnik pedagog 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404040"/>
                </a:solidFill>
                <a:latin typeface="Arial"/>
              </a:rPr>
              <a:t>Ankica Rakas-Drljan,prof. </a:t>
            </a:r>
            <a:endParaRPr b="0" lang="hr-HR" sz="24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-914400"/>
            <a:ext cx="8229240" cy="54860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r>
              <a:rPr b="1" i="1" lang="en-US" sz="4800" spc="-1" strike="noStrike">
                <a:solidFill>
                  <a:srgbClr val="002060"/>
                </a:solidFill>
                <a:latin typeface="Arial"/>
              </a:rPr>
              <a:t>BROD NE  IDE NAPRIJED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r>
              <a:rPr b="1" i="1" lang="en-US" sz="4800" spc="-1" strike="noStrike">
                <a:solidFill>
                  <a:srgbClr val="002060"/>
                </a:solidFill>
                <a:latin typeface="Arial"/>
              </a:rPr>
              <a:t> </a:t>
            </a:r>
            <a:r>
              <a:rPr b="1" i="1" lang="en-US" sz="4800" spc="-1" strike="noStrike">
                <a:solidFill>
                  <a:srgbClr val="002060"/>
                </a:solidFill>
                <a:latin typeface="Arial"/>
              </a:rPr>
              <a:t>AKO SVATKO VESLA ZA SEBE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Picture 2" descr="Povezana slika"/>
          <p:cNvPicPr/>
          <p:nvPr/>
        </p:nvPicPr>
        <p:blipFill>
          <a:blip r:embed="rId1"/>
          <a:stretch/>
        </p:blipFill>
        <p:spPr>
          <a:xfrm>
            <a:off x="1828800" y="2716920"/>
            <a:ext cx="6095520" cy="414072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mph" presetID="21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432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432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432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mph" presetID="21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432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432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432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00" strike="noStrike">
                <a:solidFill>
                  <a:srgbClr val="002060"/>
                </a:solidFill>
                <a:latin typeface="Arial"/>
              </a:rPr>
              <a:t>TIM JE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dddddd"/>
              </a:buClr>
              <a:buSzPct val="85000"/>
              <a:buFont typeface="Arial"/>
              <a:buChar char="•"/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</a:rPr>
              <a:t>mala grupa ljudi komplementarnih znanja i vještina koji su predani zajedničkoj svrsi, poslovnim ciljevima te pristupu za što se smatraju uzajamno odgovornima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                                 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Katzenbach,J. i Smith,D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slow">
    <p:wipe dir="l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mph" presetID="19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00" strike="noStrike">
                <a:solidFill>
                  <a:srgbClr val="002060"/>
                </a:solidFill>
                <a:latin typeface="Arial"/>
              </a:rPr>
              <a:t>TIM JE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dddddd"/>
              </a:buClr>
              <a:buSzPct val="85000"/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malen, ustaljen </a:t>
            </a: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organzirani sastav ljudi koji rade posebnim zajedničkim načinom da bi ostvarili zajednički cilj – kao razlog svrhu svog postojanja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Picture 2" descr="Slikovni rezultat za suradnja"/>
          <p:cNvPicPr/>
          <p:nvPr/>
        </p:nvPicPr>
        <p:blipFill>
          <a:blip r:embed="rId1"/>
          <a:stretch/>
        </p:blipFill>
        <p:spPr>
          <a:xfrm>
            <a:off x="4572000" y="3124080"/>
            <a:ext cx="4304880" cy="347256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00" strike="noStrike">
                <a:solidFill>
                  <a:srgbClr val="002060"/>
                </a:solidFill>
                <a:latin typeface="Arial"/>
              </a:rPr>
              <a:t>IMATI CILJ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1447920"/>
            <a:ext cx="7467120" cy="4876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834270420"/>
              </p:ext>
            </p:extLst>
          </p:nvPr>
        </p:nvGraphicFramePr>
        <p:xfrm>
          <a:off x="533520" y="1295280"/>
          <a:ext cx="7314840" cy="41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96" name="Picture 2" descr="Slikovni rezultat za cilj"/>
          <p:cNvPicPr/>
          <p:nvPr/>
        </p:nvPicPr>
        <p:blipFill>
          <a:blip r:embed="rId6"/>
          <a:stretch/>
        </p:blipFill>
        <p:spPr>
          <a:xfrm>
            <a:off x="2971800" y="2581920"/>
            <a:ext cx="4927320" cy="369540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00" strike="noStrike">
                <a:solidFill>
                  <a:srgbClr val="002060"/>
                </a:solidFill>
                <a:latin typeface="Arial"/>
              </a:rPr>
              <a:t>TIMSKI RAD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4800600" y="3113280"/>
            <a:ext cx="4343040" cy="3744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582992101"/>
              </p:ext>
            </p:extLst>
          </p:nvPr>
        </p:nvGraphicFramePr>
        <p:xfrm>
          <a:off x="609480" y="1295280"/>
          <a:ext cx="7009920" cy="457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transition spd="slow"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533520"/>
            <a:ext cx="8229240" cy="990360"/>
          </a:xfrm>
          <a:prstGeom prst="rect">
            <a:avLst/>
          </a:prstGeom>
          <a:solidFill>
            <a:srgbClr val="d1d1d1"/>
          </a:solidFill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00" strike="noStrike">
                <a:solidFill>
                  <a:srgbClr val="000000"/>
                </a:solidFill>
                <a:latin typeface="Arial"/>
              </a:rPr>
              <a:t>KADA?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82880" indent="-182520">
              <a:lnSpc>
                <a:spcPct val="100000"/>
              </a:lnSpc>
              <a:spcBef>
                <a:spcPts val="641"/>
              </a:spcBef>
              <a:buClr>
                <a:srgbClr val="dddddd"/>
              </a:buClr>
              <a:buSzPct val="85000"/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uvijek kad je zadatak opsežan,širok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641"/>
              </a:spcBef>
              <a:buClr>
                <a:srgbClr val="dddddd"/>
              </a:buClr>
              <a:buSzPct val="85000"/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kada je potebno smisliti nova rješenja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641"/>
              </a:spcBef>
              <a:buClr>
                <a:srgbClr val="dddddd"/>
              </a:buClr>
              <a:buSzPct val="85000"/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kada je priroda posla interdisciplinarna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641"/>
              </a:spcBef>
              <a:buClr>
                <a:srgbClr val="dddddd"/>
              </a:buClr>
              <a:buSzPct val="85000"/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kada želimo bitno povećati zadovoljstvo ljudi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Picture 2" descr="Slikovni rezultat za TEAMWORK"/>
          <p:cNvPicPr/>
          <p:nvPr/>
        </p:nvPicPr>
        <p:blipFill>
          <a:blip r:embed="rId1"/>
          <a:stretch/>
        </p:blipFill>
        <p:spPr>
          <a:xfrm>
            <a:off x="1371600" y="3809880"/>
            <a:ext cx="5190840" cy="259056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533520"/>
            <a:ext cx="8229240" cy="990360"/>
          </a:xfrm>
          <a:prstGeom prst="rect">
            <a:avLst/>
          </a:prstGeom>
          <a:solidFill>
            <a:srgbClr val="d1d1d1"/>
          </a:solidFill>
          <a:ln w="0">
            <a:solidFill>
              <a:srgbClr val="dddddd"/>
            </a:solidFill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00" strike="noStrike">
                <a:solidFill>
                  <a:srgbClr val="002060"/>
                </a:solidFill>
                <a:latin typeface="Arial"/>
              </a:rPr>
              <a:t>ZAŠTO?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dddddd"/>
              </a:buClr>
              <a:buSzPct val="85000"/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timovi su uspješniji od pojedinaca kada njihov zadatak zahtijeva raznolikost u vještinama, prosuđivanju i iskustvu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dddddd"/>
              </a:buClr>
              <a:buSzPct val="85000"/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bolje se koristi talent zaposlenika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182880" indent="-182520">
              <a:lnSpc>
                <a:spcPct val="100000"/>
              </a:lnSpc>
              <a:spcBef>
                <a:spcPts val="561"/>
              </a:spcBef>
              <a:buClr>
                <a:srgbClr val="dddddd"/>
              </a:buClr>
              <a:buSzPct val="85000"/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timski se bolje upravlja kvalitetom</a:t>
            </a: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 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Picture 5" descr="Slikovni rezultat"/>
          <p:cNvPicPr/>
          <p:nvPr/>
        </p:nvPicPr>
        <p:blipFill>
          <a:blip r:embed="rId1"/>
          <a:stretch/>
        </p:blipFill>
        <p:spPr>
          <a:xfrm>
            <a:off x="4404960" y="3657600"/>
            <a:ext cx="4176720" cy="320004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000" spc="-100" strike="noStrike">
                <a:solidFill>
                  <a:srgbClr val="002060"/>
                </a:solidFill>
                <a:latin typeface="Arial"/>
              </a:rPr>
              <a:t>PET OSOBINA TIMSKIH IGRAČA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1447920" y="4325760"/>
            <a:ext cx="6552720" cy="28944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565314011"/>
              </p:ext>
            </p:extLst>
          </p:nvPr>
        </p:nvGraphicFramePr>
        <p:xfrm>
          <a:off x="609480" y="1371600"/>
          <a:ext cx="8076960" cy="380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transition spd="slow">
    <p:wipe dir="l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04920" y="457200"/>
            <a:ext cx="8381520" cy="36572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2060"/>
                </a:solidFill>
                <a:latin typeface="Arial"/>
              </a:rPr>
              <a:t>VEĆINA TIMSKIH PROBLEMA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2060"/>
                </a:solidFill>
                <a:latin typeface="Arial"/>
              </a:rPr>
              <a:t>NASTAJE KAO POSLJEDICA IZGUBLJENOG POVJERENJA ILI KAD PREUZETA  OBVEZA NIJE IZVRŠENA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2286000" y="1803240"/>
            <a:ext cx="6571800" cy="467316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161</TotalTime>
  <Application>LibreOffice/7.0.1.2$Windows_X86_64 LibreOffice_project/7cbcfc562f6eb6708b5ff7d7397325de9e764452</Application>
  <Words>190</Words>
  <Paragraphs>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2017-12-01T20:11:37Z</dcterms:created>
  <dc:creator>Anjaa</dc:creator>
  <dc:description/>
  <dc:language>hr-HR</dc:language>
  <cp:lastModifiedBy/>
  <dcterms:modified xsi:type="dcterms:W3CDTF">2022-07-10T00:08:50Z</dcterms:modified>
  <cp:revision>20</cp:revision>
  <dc:subject/>
  <dc:title>Dobrobit timske suradnje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