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0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354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9590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782745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493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622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2858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7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0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8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3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5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5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0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4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3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27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786810"/>
            <a:ext cx="8825658" cy="39905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Kako s djecom i mladima razgovarati o </a:t>
            </a:r>
            <a:r>
              <a:rPr lang="hr-HR" dirty="0" smtClean="0"/>
              <a:t>trenutnoj situaciji u kojoj se nalazimo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Pripremila:</a:t>
            </a:r>
          </a:p>
          <a:p>
            <a:r>
              <a:rPr lang="hr-HR" dirty="0" smtClean="0"/>
              <a:t>Ankica </a:t>
            </a:r>
            <a:r>
              <a:rPr lang="hr-HR" dirty="0" err="1"/>
              <a:t>R</a:t>
            </a:r>
            <a:r>
              <a:rPr lang="hr-HR" dirty="0" err="1" smtClean="0"/>
              <a:t>akas</a:t>
            </a:r>
            <a:r>
              <a:rPr lang="hr-HR" dirty="0" smtClean="0"/>
              <a:t>-Drljan, prof. pedagogije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55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zadatak odraslih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Učiniti da se djeca i mladi osjećaju sigurno i voljeno i da njihovo mentalno zdravlje bude očuvano</a:t>
            </a:r>
          </a:p>
          <a:p>
            <a:r>
              <a:rPr lang="hr-HR" dirty="0" smtClean="0"/>
              <a:t>Mi odrasli moramo biti u miru sa svojim stavovima, vrijednostima, biti upoznati s činjenicama i situacijama</a:t>
            </a:r>
          </a:p>
          <a:p>
            <a:r>
              <a:rPr lang="hr-HR" dirty="0" smtClean="0"/>
              <a:t>Djeca traže osjećaj zaštite i sigurnosti</a:t>
            </a:r>
          </a:p>
          <a:p>
            <a:r>
              <a:rPr lang="hr-HR" dirty="0" smtClean="0"/>
              <a:t>Voditi računa i o sebi kako bismo mogli brinuti o svom djetetu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67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Stvoriti </a:t>
            </a:r>
            <a:r>
              <a:rPr lang="hr-HR" dirty="0" err="1" smtClean="0"/>
              <a:t>podržavajuće</a:t>
            </a:r>
            <a:r>
              <a:rPr lang="hr-HR" dirty="0" smtClean="0"/>
              <a:t> okruženje u obitelji, razredu,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Okruženje u kojem će djeca izraziti svoje osjećaje, bez prisiljavanja</a:t>
            </a:r>
          </a:p>
          <a:p>
            <a:r>
              <a:rPr lang="hr-HR" dirty="0" smtClean="0"/>
              <a:t>Poslati poruku kome se mogu obratiti u školi</a:t>
            </a:r>
          </a:p>
          <a:p>
            <a:r>
              <a:rPr lang="hr-HR" dirty="0" smtClean="0"/>
              <a:t>Djeca različito reagiraju na stresne situacije</a:t>
            </a:r>
          </a:p>
          <a:p>
            <a:r>
              <a:rPr lang="hr-HR" dirty="0" smtClean="0"/>
              <a:t>Što ste čuli? Što znate o tome? Što mislite o tome?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30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Djecu ne treba pretjerano izlagati vijestima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Prisutnost roditelja i odrasle osobe</a:t>
            </a:r>
          </a:p>
          <a:p>
            <a:r>
              <a:rPr lang="hr-HR" dirty="0" smtClean="0"/>
              <a:t>Djeca imaju pravo znati što se događa</a:t>
            </a:r>
          </a:p>
          <a:p>
            <a:r>
              <a:rPr lang="hr-HR" dirty="0" smtClean="0"/>
              <a:t>Razgovarati s djecom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63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Djecu treba osluškivati i s njima razgovarati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Krenemo od djetetove osobnosti, interesa za trenutne događaje i osobnog iskustva</a:t>
            </a:r>
          </a:p>
          <a:p>
            <a:r>
              <a:rPr lang="hr-HR" dirty="0" smtClean="0"/>
              <a:t>Ne rješavači problema</a:t>
            </a:r>
          </a:p>
          <a:p>
            <a:r>
              <a:rPr lang="hr-HR" dirty="0" smtClean="0"/>
              <a:t>Pratiti znakove straha i tjeskobe</a:t>
            </a:r>
          </a:p>
          <a:p>
            <a:r>
              <a:rPr lang="hr-HR" dirty="0" smtClean="0"/>
              <a:t>Dati djeci prostora za izražavanje svoga mišljenja i postavljanja pitanja</a:t>
            </a:r>
          </a:p>
          <a:p>
            <a:r>
              <a:rPr lang="hr-HR" dirty="0" smtClean="0"/>
              <a:t>Poruka- sasvim je normalno osjećati se tužno, uplašeno, ljuto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09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Razgovor o vijestima i izvorima informacija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Manje ih zanima i manje prate</a:t>
            </a:r>
          </a:p>
          <a:p>
            <a:r>
              <a:rPr lang="hr-HR" dirty="0" smtClean="0"/>
              <a:t>Što su vidjeli, što je kontekst koje su činjenice predstavljene, koji je izvor navedenog materijala </a:t>
            </a:r>
          </a:p>
          <a:p>
            <a:r>
              <a:rPr lang="hr-HR" dirty="0" smtClean="0"/>
              <a:t>Oduprijeti se etiketiranju i generaliziranju</a:t>
            </a:r>
          </a:p>
          <a:p>
            <a:r>
              <a:rPr lang="hr-HR" dirty="0" smtClean="0"/>
              <a:t>MIR, NENASILJE,HUMANOST, SOLIDARNOST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93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Upoznati djecu s kontekstom i činjenicama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Ispričati što su saznali, što ih brine, što im nije jasno, čega se boje</a:t>
            </a:r>
          </a:p>
          <a:p>
            <a:r>
              <a:rPr lang="hr-HR" dirty="0" smtClean="0"/>
              <a:t>Sigurnost</a:t>
            </a:r>
          </a:p>
          <a:p>
            <a:r>
              <a:rPr lang="hr-HR" dirty="0" smtClean="0"/>
              <a:t>Potaknuti djecu da se kreativno izražavaju i kroz igru pokušaju shvatiti što vide i čuju</a:t>
            </a:r>
          </a:p>
          <a:p>
            <a:r>
              <a:rPr lang="hr-HR" dirty="0" smtClean="0"/>
              <a:t>Osobitu zabrinutost za svoje vršnjake i obitelji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85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učionica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Razgovor o tome što ih brine, što ih zanima</a:t>
            </a:r>
          </a:p>
          <a:p>
            <a:r>
              <a:rPr lang="hr-HR" dirty="0" smtClean="0"/>
              <a:t>Predložiti im neke oblike pozitivnog djelovanja</a:t>
            </a:r>
          </a:p>
          <a:p>
            <a:r>
              <a:rPr lang="hr-HR" dirty="0" smtClean="0"/>
              <a:t>Istražiti dezinformacije i savjetovati se s vjerodostojnima</a:t>
            </a:r>
          </a:p>
          <a:p>
            <a:r>
              <a:rPr lang="hr-HR" dirty="0" smtClean="0"/>
              <a:t>Zalaganje za mir, nenasilje, solidarnost</a:t>
            </a:r>
          </a:p>
          <a:p>
            <a:r>
              <a:rPr lang="hr-HR" dirty="0" smtClean="0"/>
              <a:t>Povezati se s Crvenim križem ili </a:t>
            </a:r>
            <a:r>
              <a:rPr lang="hr-HR" smtClean="0"/>
              <a:t>drugom organizacijom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33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4800" dirty="0" smtClean="0"/>
          </a:p>
          <a:p>
            <a:pPr marL="0" indent="0" algn="ctr">
              <a:buNone/>
            </a:pPr>
            <a:endParaRPr lang="hr-HR" sz="4800"/>
          </a:p>
          <a:p>
            <a:pPr marL="0" indent="0" algn="ctr">
              <a:buNone/>
            </a:pPr>
            <a:r>
              <a:rPr lang="hr-HR" sz="4800" smtClean="0"/>
              <a:t>HVALA </a:t>
            </a:r>
            <a:r>
              <a:rPr lang="hr-HR" sz="4800" dirty="0" smtClean="0"/>
              <a:t>NA PAŽNJI!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2261094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193</TotalTime>
  <Words>322</Words>
  <Application>Microsoft Office PowerPoint</Application>
  <PresentationFormat>Široki zaslon</PresentationFormat>
  <Paragraphs>42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Kako s djecom i mladima razgovarati o trenutnoj situaciji u kojoj se nalazimo</vt:lpstr>
      <vt:lpstr> zadatak odraslih </vt:lpstr>
      <vt:lpstr>Stvoriti podržavajuće okruženje u obitelji, razredu, školi</vt:lpstr>
      <vt:lpstr>Djecu ne treba pretjerano izlagati vijestima</vt:lpstr>
      <vt:lpstr>Djecu treba osluškivati i s njima razgovarati</vt:lpstr>
      <vt:lpstr>Razgovor o vijestima i izvorima informacija</vt:lpstr>
      <vt:lpstr>Upoznati djecu s kontekstom i činjenicama</vt:lpstr>
      <vt:lpstr>učionica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s djecom i mladima razgovarati o ratu u Ukrajini</dc:title>
  <dc:creator>Korisnik</dc:creator>
  <cp:lastModifiedBy>Korisnik</cp:lastModifiedBy>
  <cp:revision>10</cp:revision>
  <dcterms:created xsi:type="dcterms:W3CDTF">2022-03-07T11:54:08Z</dcterms:created>
  <dcterms:modified xsi:type="dcterms:W3CDTF">2022-07-08T11:53:42Z</dcterms:modified>
</cp:coreProperties>
</file>